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81" r:id="rId2"/>
    <p:sldId id="256" r:id="rId3"/>
    <p:sldId id="258" r:id="rId4"/>
    <p:sldId id="257" r:id="rId5"/>
    <p:sldId id="259" r:id="rId6"/>
    <p:sldId id="260" r:id="rId7"/>
    <p:sldId id="261" r:id="rId8"/>
    <p:sldId id="263" r:id="rId9"/>
    <p:sldId id="264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75E2-909E-4AFB-BF8E-25CCBFACF99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B36F-E4A9-476F-A38C-A98C0DDF8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75E2-909E-4AFB-BF8E-25CCBFACF99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B36F-E4A9-476F-A38C-A98C0DDF8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75E2-909E-4AFB-BF8E-25CCBFACF99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B36F-E4A9-476F-A38C-A98C0DDF8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75E2-909E-4AFB-BF8E-25CCBFACF99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B36F-E4A9-476F-A38C-A98C0DDF8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75E2-909E-4AFB-BF8E-25CCBFACF99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B36F-E4A9-476F-A38C-A98C0DDF8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75E2-909E-4AFB-BF8E-25CCBFACF99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B36F-E4A9-476F-A38C-A98C0DDF8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75E2-909E-4AFB-BF8E-25CCBFACF99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B36F-E4A9-476F-A38C-A98C0DDF8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75E2-909E-4AFB-BF8E-25CCBFACF99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B36F-E4A9-476F-A38C-A98C0DDF8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75E2-909E-4AFB-BF8E-25CCBFACF99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B36F-E4A9-476F-A38C-A98C0DDF8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75E2-909E-4AFB-BF8E-25CCBFACF99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B36F-E4A9-476F-A38C-A98C0DDF8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75E2-909E-4AFB-BF8E-25CCBFACF99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B36F-E4A9-476F-A38C-A98C0DDF89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F75E2-909E-4AFB-BF8E-25CCBFACF99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B36F-E4A9-476F-A38C-A98C0DDF89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униципальное бюджетное общеобразовательное учреждение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«средняя школа№35» города Смоленска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Конкурсную работу выполнила:</a:t>
            </a:r>
          </a:p>
          <a:p>
            <a:pPr marL="0" indent="0" algn="ctr">
              <a:buNone/>
            </a:pP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Никифорцева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Надежда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9в класс,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«СШ №35» города Смоленска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Атрошенкова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Анатольевна,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 и обществознания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«СШ №35»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г.Смоленска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79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каких экспедициях участвовал И.С. Соколов-Микитов?                           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48498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10000"/>
              </a:lnSpc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1929 г. – экспедиция в Северный Ледовитый океан на ледоколе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Георгий Седов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1930 г. – экспедиция на землю Франца-Иосифа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1931-32 гг. – спасение ледокола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Малыгин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1933 г. – в Мурманском и Северных краях участвовала в экспедиции по подъему в Кандалакшской губе ледокола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Садко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000" y="1556792"/>
            <a:ext cx="9001000" cy="108012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На каком судне совершил свое первое плаванье И.С. Соколов-Микитов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08920"/>
            <a:ext cx="5842992" cy="1036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Могучий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36815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Назовите книги и рассказы писателя, в которых он описывает свои многочисленные путешествия по стране?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212976"/>
            <a:ext cx="8219256" cy="194421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Рассказы о Родине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пробужденной земле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Пути кораблей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Северные рассказы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края земли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Летят лебеди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Спасение корабля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Белые берега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80920" cy="135416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Выберите правильное название парохода, на котором служил И.С. Соколов-Микитов?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068960"/>
            <a:ext cx="4536504" cy="108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Ольга.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Назовите 4 основных (переломных) этапа в жизни И.С.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Соколова-Микитова.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20480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 1922 – становление мастерства Соколов-Микитов и его жизненной позиции.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Рассказы и очерки 1920х годов о деревне, ее разъединении.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Освоение Земли Советской 1930-1940 гг.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Карчаковский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середины 1950х гг. до конца жизни.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В какой книге воспоминаний, которую Соколов-Микитов писал до последнего дня, содержатся портретные очерки его друзей-писателей, художников, журналистов, ученых и других?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996952"/>
            <a:ext cx="5544616" cy="1008112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Давние встречи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В каком своем произведении И.С. Соколов-Микитов рассказывает о трагических судьбах  людей, которые в результате бурных событий Первой мировой войны и Октябрьской революции оказались за пределами своего Отечества?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501008"/>
            <a:ext cx="4906888" cy="108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Чижикова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лавра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14.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О каком известном авиаторе (штабс-капитане), своем командире написал молодой писатель, простой унтер-офицер Соколов-Микитов в одном из своих рассказов, опубликованном в газете «Биржевые ведомости».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3717032"/>
            <a:ext cx="6480720" cy="108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Глеб Васильевич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Алехнович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512168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Какой награды был «удостоен» серый кот в одном из ранних рассказов писателя?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924944"/>
            <a:ext cx="7704856" cy="108012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шее у кота был завязан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анненский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тешляк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надписью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храбрость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16.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Как звали маленького волосатого друга из рассказа И.С. Соколова-Микитова, которого он купил в Порт-Саиде у араба-подростка?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284984"/>
            <a:ext cx="6491064" cy="23371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Шимпанзе Яшка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44824"/>
          </a:xfrm>
        </p:spPr>
        <p:txBody>
          <a:bodyPr>
            <a:normAutofit/>
          </a:bodyPr>
          <a:lstStyle/>
          <a:p>
            <a:r>
              <a:rPr lang="ru-RU" sz="2400" b="1" i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ОБЛАСТНОЙ  ЛИТЕРАТУРНО-КРАЕВЕДЧЕСКИЙ  КОНКУРС ТВОРЧЕСКИХ  РАБОТ </a:t>
            </a:r>
            <a:r>
              <a:rPr lang="ru-RU" sz="2400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«</a:t>
            </a:r>
            <a:r>
              <a:rPr lang="ru-RU" sz="2400" b="1" i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ИСТОКИ  РАДОСТИ </a:t>
            </a:r>
            <a:r>
              <a:rPr lang="ru-RU" sz="2400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И ДОБРА</a:t>
            </a:r>
            <a:r>
              <a:rPr lang="ru-RU" sz="2400" b="1" i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», ПОСВЯЩЕННЫЙ </a:t>
            </a:r>
            <a:r>
              <a:rPr lang="ru-RU" sz="2400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125-ЛЕТИЮ СО ДНЯ </a:t>
            </a:r>
            <a:r>
              <a:rPr lang="ru-RU" sz="2400" b="1" i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РОЖДЕНИЯ </a:t>
            </a:r>
            <a:r>
              <a:rPr lang="ru-RU" sz="2400" b="1" i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b="1" i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</a:br>
            <a:r>
              <a:rPr lang="ru-RU" sz="2400" b="1" i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И.С. </a:t>
            </a:r>
            <a:r>
              <a:rPr lang="ru-RU" sz="2400" b="1" i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СОКОЛОВА-МИКИТОВА</a:t>
            </a:r>
            <a:endParaRPr lang="ru-RU" sz="2400" b="1" i="1" spc="100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436096" y="4077072"/>
            <a:ext cx="3304456" cy="2232248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pPr algn="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ученица 9 класса В</a:t>
            </a:r>
          </a:p>
          <a:p>
            <a:pPr algn="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СШ №35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Смоленска</a:t>
            </a:r>
          </a:p>
          <a:p>
            <a:pPr algn="r"/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Никифорцева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Надежда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http://playlistik.ru/uploads/images/m/a/r/mart_babajan_balovala_new_2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772816"/>
            <a:ext cx="4222549" cy="47712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07424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17.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Что представляла собой старинная дуда, описанная в одном из рассказов Соколова-Микитова?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1584176"/>
          </a:xfrm>
        </p:spPr>
        <p:txBody>
          <a:bodyPr/>
          <a:lstStyle/>
          <a:p>
            <a:pPr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телячьей, снятой мешком, шкуры с пришитой деревянной дудкой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маленький пищик из камыша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697144" cy="1930226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18.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 чем, по словам Соколова-Микитова, можно сравнить человеческую жизнь? Назовите рассказ.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573016"/>
            <a:ext cx="8229600" cy="122413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ручейком, берущим начало свое в недрах земли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Рассказ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6876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19.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Где в 1981 году была установлена первая мемориальная доска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И.С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Соколову-Микитову?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137921"/>
            <a:ext cx="6840760" cy="7200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Карачаровском домике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800" dirty="0"/>
          </a:p>
        </p:txBody>
      </p:sp>
      <p:pic>
        <p:nvPicPr>
          <p:cNvPr id="38914" name="Picture 2" descr="http://www.ethnospb.ru/photo/people/a1a346aaee1130eccbfd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00808"/>
            <a:ext cx="2520280" cy="42004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20.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Где захоронен прах И.С. Соколова-Микитова?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996952"/>
            <a:ext cx="7715200" cy="1368152"/>
          </a:xfrm>
        </p:spPr>
        <p:txBody>
          <a:bodyPr/>
          <a:lstStyle/>
          <a:p>
            <a:pPr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кладбище в Гатчине под Санкт-Петербургом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230425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21.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Где на Смоленщине в 2007 году открылся дом-музей И.С. Соколова-Микитова, в котором в первозданном виде восстановлен кабинет писателя, собраны вещи писатели и его семьи, а 30 мая, в день рождения писателя, здесь ежегодно проходит областной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литературный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праздник?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5949280"/>
            <a:ext cx="4330824" cy="708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Поселок Угра</a:t>
            </a:r>
            <a:endParaRPr lang="ru-RU" sz="2800" dirty="0" smtClean="0"/>
          </a:p>
        </p:txBody>
      </p:sp>
      <p:pic>
        <p:nvPicPr>
          <p:cNvPr id="36866" name="Picture 2" descr="http://turizm.holmax.ru/storage/places/August2017/1o2MkQJisrQkxkAOzye9-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348880"/>
            <a:ext cx="5760640" cy="35015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73616" cy="60486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Укажите правильные ответы в порядке упоминания их в тексте рассказа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онстантинополь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2. молчаливых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3. говорливых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4. лимонами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5. каменных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6. лиловая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7. пароходу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8. штормтрапу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9. в самом носу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10. звезды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352928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Как возникла двойная фамилия писателя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Соколов-Микитов?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140968"/>
            <a:ext cx="7560840" cy="103671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Соколов – фамилия отца, Микитов – фамилия деда.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712968" cy="200223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 чьим детством находил много общего И.С. Соколов-Микитов в своем раннем детстве, «хотя уже иные были времена и другие жили люди»?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56992"/>
            <a:ext cx="8219256" cy="1584175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Иван Сергеевич находил много общего в своем раннем детстве с детством аксаковского героя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374441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«От матери, калужской потомственной крестьянки, я заимствовал чутьё к слову, беспокойство характера, от отца – любовь к природе, лирический склад души», -- писал в своей автобиографии И.С. Соколов-Микитов. Кто еще из близких людей имел значительное влияние на судьбу будущего писателя, подобно Арине Родионовне для Пушкина или Павлу Алексеевичу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Каретникову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для Пржевальского? Что известно об этом человеке?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93096"/>
            <a:ext cx="8784976" cy="230425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Иван Никитич Микитов – старший брат отца, крестный писателя. В молодости служил в Смоленском имении Погодиных. Он полюбился Погодину и под его влиянием почтительно относился к книгам.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Как называлась самое первое произведение юного Вани Соколова, написанное в 1911 году?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1833067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Первое произведение И.С. Соколова-Микитова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Соль земли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512168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Книга какого известного смоленского краеведа всегда лежала на полке над рабочим столом И.С. Соколова-Микитова? Из какого рассказа это стало известно?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705872"/>
            <a:ext cx="8229600" cy="1152128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Книга этнографа В.Н. Добровольского.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Давние встречи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pic>
        <p:nvPicPr>
          <p:cNvPr id="15362" name="Picture 2" descr="https://project.1september.ru/works/566369-w3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04864"/>
            <a:ext cx="2448272" cy="33847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2808312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И.С. Соколов-Микитов – человек с богатой судьбой, личность очень разносторонняя. Это и охотник, и путешественник, и чуткий исследователь природы, знаток быта и характера своего народа. А что является самой главной чертой этого человека?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573016"/>
            <a:ext cx="7560840" cy="1184995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Писатель</a:t>
            </a:r>
            <a:r>
              <a:rPr lang="ru-RU" dirty="0" smtClean="0"/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913</Words>
  <Application>Microsoft Office PowerPoint</Application>
  <PresentationFormat>Экран (4:3)</PresentationFormat>
  <Paragraphs>67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муниципальное бюджетное общеобразовательное учреждение  «средняя школа№35» города Смоленска</vt:lpstr>
      <vt:lpstr>ОБЛАСТНОЙ  ЛИТЕРАТУРНО-КРАЕВЕДЧЕСКИЙ  КОНКУРС ТВОРЧЕСКИХ  РАБОТ «ИСТОКИ  РАДОСТИ  И ДОБРА», ПОСВЯЩЕННЫЙ 125-ЛЕТИЮ СО ДНЯ  РОЖДЕНИЯ  И.С. СОКОЛОВА-МИКИТОВА</vt:lpstr>
      <vt:lpstr>Задание 1</vt:lpstr>
      <vt:lpstr>1. Как возникла двойная фамилия писателя – Соколов-Микитов? </vt:lpstr>
      <vt:lpstr>2. С чьим детством находил много общего И.С. Соколов-Микитов в своем раннем детстве, «хотя уже иные были времена и другие жили люди»? </vt:lpstr>
      <vt:lpstr>3. «От матери, калужской потомственной крестьянки, я заимствовал чутьё к слову, беспокойство характера, от отца – любовь к природе, лирический склад души», -- писал в своей автобиографии И.С. Соколов-Микитов. Кто еще из близких людей имел значительное влияние на судьбу будущего писателя, подобно Арине Родионовне для Пушкина или Павлу Алексеевичу Каретникову для Пржевальского? Что известно об этом человеке? </vt:lpstr>
      <vt:lpstr>4. Как называлась самое первое произведение юного Вани Соколова, написанное в 1911 году?  </vt:lpstr>
      <vt:lpstr>5. Книга какого известного смоленского краеведа всегда лежала на полке над рабочим столом И.С. Соколова-Микитова? Из какого рассказа это стало известно?  </vt:lpstr>
      <vt:lpstr>6. И.С. Соколов-Микитов – человек с богатой судьбой, личность очень разносторонняя. Это и охотник, и путешественник, и чуткий исследователь природы, знаток быта и характера своего народа. А что является самой главной чертой этого человека? </vt:lpstr>
      <vt:lpstr>7. В каких экспедициях участвовал И.С. Соколов-Микитов?                             </vt:lpstr>
      <vt:lpstr>8. На каком судне совершил свое первое плаванье И.С. Соколов-Микитов?</vt:lpstr>
      <vt:lpstr>9. Назовите книги и рассказы писателя, в которых он описывает свои многочисленные путешествия по стране? </vt:lpstr>
      <vt:lpstr>10. Выберите правильное название парохода, на котором служил И.С. Соколов-Микитов?  </vt:lpstr>
      <vt:lpstr>11. Назовите 4 основных (переломных) этапа в жизни И.С. Соколова-Микитова. </vt:lpstr>
      <vt:lpstr>12. В какой книге воспоминаний, которую Соколов-Микитов писал до последнего дня, содержатся портретные очерки его друзей-писателей, художников, журналистов, ученых и других? </vt:lpstr>
      <vt:lpstr>13. В каком своем произведении И.С. Соколов-Микитов рассказывает о трагических судьбах  людей, которые в результате бурных событий Первой мировой войны и Октябрьской революции оказались за пределами своего Отечества?  </vt:lpstr>
      <vt:lpstr>14. О каком известном авиаторе (штабс-капитане), своем командире написал молодой писатель, простой унтер-офицер Соколов-Микитов в одном из своих рассказов, опубликованном в газете «Биржевые ведомости». </vt:lpstr>
      <vt:lpstr>15. Какой награды был «удостоен» серый кот в одном из ранних рассказов писателя? </vt:lpstr>
      <vt:lpstr>16. Как звали маленького волосатого друга из рассказа И.С. Соколова-Микитова, которого он купил в Порт-Саиде у араба-подростка?  </vt:lpstr>
      <vt:lpstr>17. Что представляла собой старинная дуда, описанная в одном из рассказов Соколова-Микитова? </vt:lpstr>
      <vt:lpstr>18. С чем, по словам Соколова-Микитова, можно сравнить человеческую жизнь? Назовите рассказ. </vt:lpstr>
      <vt:lpstr>19.  Где в 1981 году была установлена первая мемориальная доска И.С. Соколову-Микитову? </vt:lpstr>
      <vt:lpstr>20. Где захоронен прах И.С. Соколова-Микитова? </vt:lpstr>
      <vt:lpstr>21. Где на Смоленщине в 2007 году открылся дом-музей И.С. Соколова-Микитова, в котором в первозданном виде восстановлен кабинет писателя, собраны вещи писатели и его семьи, а 30 мая, в день рождения писателя, здесь ежегодно проходит областной литературный праздник? </vt:lpstr>
      <vt:lpstr>Задание 2</vt:lpstr>
      <vt:lpstr>Укажите правильные ответы в порядке упоминания их в тексте рассказа:  1. Константинополь 2. молчаливых 3. говорливых 4. лимонами 5. каменных 6. лиловая 7. пароходу 8. штормтрапу 9. в самом носу 10. звезды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master</cp:lastModifiedBy>
  <cp:revision>27</cp:revision>
  <dcterms:created xsi:type="dcterms:W3CDTF">2017-10-22T14:51:40Z</dcterms:created>
  <dcterms:modified xsi:type="dcterms:W3CDTF">2017-10-24T12:17:25Z</dcterms:modified>
</cp:coreProperties>
</file>